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Application>LibreOffice/25.8.6.2$Windows_X86_64 LibreOffice_project/b4b39682cd9868fa725bc664aff94278d315bd04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2026-05-31T00:57:08Z</dcterms:modified>
  <cp:revision>10</cp:revision>
  <dc:subject/>
  <dc:title/>
</cp:coreProperties>
</file>